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embeddedFontLst>
    <p:embeddedFont>
      <p:font typeface="Arial Narrow" panose="020B0606020202030204" pitchFamily="34" charset="0"/>
      <p:regular r:id="rId7"/>
      <p:bold r:id="rId8"/>
      <p:italic r:id="rId9"/>
      <p:boldItalic r:id="rId10"/>
    </p:embeddedFont>
    <p:embeddedFont>
      <p:font typeface="Arial Rounded MT Bold" panose="020F0704030504030204" pitchFamily="34" charset="0"/>
      <p:regular r:id="rId11"/>
    </p:embeddedFont>
    <p:embeddedFont>
      <p:font typeface="Bahnschrift" panose="020B0502040204020203" pitchFamily="34" charset="0"/>
      <p:regular r:id="rId12"/>
      <p:bold r:id="rId13"/>
    </p:embeddedFont>
    <p:embeddedFont>
      <p:font typeface="Bahnschrift Condensed" panose="020B0502040204020203" pitchFamily="34" charset="0"/>
      <p:regular r:id="rId14"/>
      <p:bold r:id="rId15"/>
    </p:embeddedFont>
    <p:embeddedFont>
      <p:font typeface="Bahnschrift Light Condensed" panose="020B0502040204020203" pitchFamily="34" charset="0"/>
      <p:regular r:id="rId16"/>
    </p:embeddedFont>
    <p:embeddedFont>
      <p:font typeface="Bell MT" panose="02020503060305020303" pitchFamily="18" charset="0"/>
      <p:regular r:id="rId17"/>
      <p:bold r:id="rId18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Franklin Gothic" panose="020B0604020202020204" charset="0"/>
      <p:bold r:id="rId24"/>
    </p:embeddedFont>
    <p:embeddedFont>
      <p:font typeface="Intervogue Alt Bold" panose="020B0604020202020204" charset="0"/>
      <p:bold r:id="rId25"/>
    </p:embeddedFont>
    <p:embeddedFont>
      <p:font typeface="Intervogue Reg" panose="020B0604020202020204" charset="0"/>
      <p:regular r:id="rId26"/>
    </p:embeddedFont>
    <p:embeddedFont>
      <p:font typeface="Libre Franklin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i1sBDdHb2XsYteFNPHBFMUQvu/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814A6A-F557-424A-A6F8-0A13521E755A}" v="36" dt="2023-10-07T17:32:34.3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font" Target="fonts/font20.fntdata"/><Relationship Id="rId21" Type="http://schemas.openxmlformats.org/officeDocument/2006/relationships/font" Target="fonts/font15.fntdata"/><Relationship Id="rId34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font" Target="fonts/font19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29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font" Target="fonts/font18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font" Target="fonts/font17.fntdata"/><Relationship Id="rId28" Type="http://schemas.openxmlformats.org/officeDocument/2006/relationships/font" Target="fonts/font22.fntdata"/><Relationship Id="rId36" Type="http://schemas.microsoft.com/office/2016/11/relationships/changesInfo" Target="changesInfos/changesInfo1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font" Target="fonts/font16.fntdata"/><Relationship Id="rId27" Type="http://schemas.openxmlformats.org/officeDocument/2006/relationships/font" Target="fonts/font21.fntdata"/><Relationship Id="rId30" Type="http://schemas.openxmlformats.org/officeDocument/2006/relationships/font" Target="fonts/font24.fntdata"/><Relationship Id="rId35" Type="http://schemas.openxmlformats.org/officeDocument/2006/relationships/tableStyles" Target="tableStyles.xml"/><Relationship Id="rId8" Type="http://schemas.openxmlformats.org/officeDocument/2006/relationships/font" Target="fonts/font2.fntdata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jit Patil" userId="de7007ed1df09c99" providerId="LiveId" clId="{08814A6A-F557-424A-A6F8-0A13521E755A}"/>
    <pc:docChg chg="undo custSel modSld sldOrd">
      <pc:chgData name="Abhijit Patil" userId="de7007ed1df09c99" providerId="LiveId" clId="{08814A6A-F557-424A-A6F8-0A13521E755A}" dt="2023-10-07T17:50:44.888" v="778" actId="1076"/>
      <pc:docMkLst>
        <pc:docMk/>
      </pc:docMkLst>
      <pc:sldChg chg="addSp modSp mod ord">
        <pc:chgData name="Abhijit Patil" userId="de7007ed1df09c99" providerId="LiveId" clId="{08814A6A-F557-424A-A6F8-0A13521E755A}" dt="2023-10-07T14:42:13.316" v="477"/>
        <pc:sldMkLst>
          <pc:docMk/>
          <pc:sldMk cId="0" sldId="256"/>
        </pc:sldMkLst>
        <pc:picChg chg="add mod">
          <ac:chgData name="Abhijit Patil" userId="de7007ed1df09c99" providerId="LiveId" clId="{08814A6A-F557-424A-A6F8-0A13521E755A}" dt="2023-10-06T14:46:12.027" v="32" actId="1076"/>
          <ac:picMkLst>
            <pc:docMk/>
            <pc:sldMk cId="0" sldId="256"/>
            <ac:picMk id="3" creationId="{382FA1BC-DF76-5B9E-C616-A65636DF46DC}"/>
          </ac:picMkLst>
        </pc:picChg>
      </pc:sldChg>
      <pc:sldChg chg="addSp delSp modSp mod">
        <pc:chgData name="Abhijit Patil" userId="de7007ed1df09c99" providerId="LiveId" clId="{08814A6A-F557-424A-A6F8-0A13521E755A}" dt="2023-10-07T17:49:40.832" v="775" actId="1076"/>
        <pc:sldMkLst>
          <pc:docMk/>
          <pc:sldMk cId="0" sldId="257"/>
        </pc:sldMkLst>
        <pc:spChg chg="add del mod">
          <ac:chgData name="Abhijit Patil" userId="de7007ed1df09c99" providerId="LiveId" clId="{08814A6A-F557-424A-A6F8-0A13521E755A}" dt="2023-10-07T13:51:35.863" v="63" actId="478"/>
          <ac:spMkLst>
            <pc:docMk/>
            <pc:sldMk cId="0" sldId="257"/>
            <ac:spMk id="6" creationId="{5979A829-7B92-695C-4BFF-94E9634D65B9}"/>
          </ac:spMkLst>
        </pc:spChg>
        <pc:spChg chg="add del mod">
          <ac:chgData name="Abhijit Patil" userId="de7007ed1df09c99" providerId="LiveId" clId="{08814A6A-F557-424A-A6F8-0A13521E755A}" dt="2023-10-07T13:52:15.399" v="78"/>
          <ac:spMkLst>
            <pc:docMk/>
            <pc:sldMk cId="0" sldId="257"/>
            <ac:spMk id="8" creationId="{DBEBE2AC-0CA1-62DD-2CCD-5D80D5AEDD5E}"/>
          </ac:spMkLst>
        </pc:spChg>
        <pc:spChg chg="add mod">
          <ac:chgData name="Abhijit Patil" userId="de7007ed1df09c99" providerId="LiveId" clId="{08814A6A-F557-424A-A6F8-0A13521E755A}" dt="2023-10-07T17:49:40.832" v="775" actId="1076"/>
          <ac:spMkLst>
            <pc:docMk/>
            <pc:sldMk cId="0" sldId="257"/>
            <ac:spMk id="9" creationId="{BE5C2580-C04F-DBA6-7FAA-B9A31CF3DF9B}"/>
          </ac:spMkLst>
        </pc:spChg>
        <pc:spChg chg="add del mod">
          <ac:chgData name="Abhijit Patil" userId="de7007ed1df09c99" providerId="LiveId" clId="{08814A6A-F557-424A-A6F8-0A13521E755A}" dt="2023-10-07T14:05:08.632" v="120"/>
          <ac:spMkLst>
            <pc:docMk/>
            <pc:sldMk cId="0" sldId="257"/>
            <ac:spMk id="10" creationId="{7D206DC6-1F4C-0AD1-340F-6C2085687BF6}"/>
          </ac:spMkLst>
        </pc:spChg>
        <pc:spChg chg="add del mod">
          <ac:chgData name="Abhijit Patil" userId="de7007ed1df09c99" providerId="LiveId" clId="{08814A6A-F557-424A-A6F8-0A13521E755A}" dt="2023-10-07T14:05:08.632" v="118" actId="478"/>
          <ac:spMkLst>
            <pc:docMk/>
            <pc:sldMk cId="0" sldId="257"/>
            <ac:spMk id="11" creationId="{220A0FAF-9ED7-724B-6F93-85AE7474182D}"/>
          </ac:spMkLst>
        </pc:spChg>
        <pc:spChg chg="add del mod">
          <ac:chgData name="Abhijit Patil" userId="de7007ed1df09c99" providerId="LiveId" clId="{08814A6A-F557-424A-A6F8-0A13521E755A}" dt="2023-10-07T13:51:49.620" v="65" actId="478"/>
          <ac:spMkLst>
            <pc:docMk/>
            <pc:sldMk cId="0" sldId="257"/>
            <ac:spMk id="12" creationId="{B073E17A-A90B-68F5-F7AA-E2B4B936AD05}"/>
          </ac:spMkLst>
        </pc:spChg>
        <pc:spChg chg="add del mod">
          <ac:chgData name="Abhijit Patil" userId="de7007ed1df09c99" providerId="LiveId" clId="{08814A6A-F557-424A-A6F8-0A13521E755A}" dt="2023-10-06T14:43:13.239" v="7" actId="478"/>
          <ac:spMkLst>
            <pc:docMk/>
            <pc:sldMk cId="0" sldId="257"/>
            <ac:spMk id="14" creationId="{F0967190-4C80-B8D2-5D5B-4FAD18B4F7D1}"/>
          </ac:spMkLst>
        </pc:spChg>
        <pc:spChg chg="add del mod">
          <ac:chgData name="Abhijit Patil" userId="de7007ed1df09c99" providerId="LiveId" clId="{08814A6A-F557-424A-A6F8-0A13521E755A}" dt="2023-10-07T14:07:19.031" v="139"/>
          <ac:spMkLst>
            <pc:docMk/>
            <pc:sldMk cId="0" sldId="257"/>
            <ac:spMk id="15" creationId="{932F537C-FF67-A715-E11B-F4389CB7D9BA}"/>
          </ac:spMkLst>
        </pc:spChg>
        <pc:spChg chg="add del mod">
          <ac:chgData name="Abhijit Patil" userId="de7007ed1df09c99" providerId="LiveId" clId="{08814A6A-F557-424A-A6F8-0A13521E755A}" dt="2023-10-07T14:16:32.932" v="406" actId="478"/>
          <ac:spMkLst>
            <pc:docMk/>
            <pc:sldMk cId="0" sldId="257"/>
            <ac:spMk id="16" creationId="{EF0255A9-0C25-2EED-90C9-E08EBCBCE484}"/>
          </ac:spMkLst>
        </pc:spChg>
        <pc:spChg chg="add del mod">
          <ac:chgData name="Abhijit Patil" userId="de7007ed1df09c99" providerId="LiveId" clId="{08814A6A-F557-424A-A6F8-0A13521E755A}" dt="2023-10-07T14:07:19.031" v="137" actId="478"/>
          <ac:spMkLst>
            <pc:docMk/>
            <pc:sldMk cId="0" sldId="257"/>
            <ac:spMk id="17" creationId="{CECDAEC9-06F3-069B-844E-CD26B88635BF}"/>
          </ac:spMkLst>
        </pc:spChg>
        <pc:spChg chg="add del mod">
          <ac:chgData name="Abhijit Patil" userId="de7007ed1df09c99" providerId="LiveId" clId="{08814A6A-F557-424A-A6F8-0A13521E755A}" dt="2023-10-07T14:16:45.374" v="411"/>
          <ac:spMkLst>
            <pc:docMk/>
            <pc:sldMk cId="0" sldId="257"/>
            <ac:spMk id="18" creationId="{D6645F62-C94F-8E2E-6788-2B87184A234D}"/>
          </ac:spMkLst>
        </pc:spChg>
        <pc:spChg chg="add del mod">
          <ac:chgData name="Abhijit Patil" userId="de7007ed1df09c99" providerId="LiveId" clId="{08814A6A-F557-424A-A6F8-0A13521E755A}" dt="2023-10-07T14:18:44.209" v="430" actId="478"/>
          <ac:spMkLst>
            <pc:docMk/>
            <pc:sldMk cId="0" sldId="257"/>
            <ac:spMk id="19" creationId="{F7AEDA49-EA8D-1B33-BA27-417A9500F63E}"/>
          </ac:spMkLst>
        </pc:spChg>
        <pc:spChg chg="add del mod">
          <ac:chgData name="Abhijit Patil" userId="de7007ed1df09c99" providerId="LiveId" clId="{08814A6A-F557-424A-A6F8-0A13521E755A}" dt="2023-10-07T14:34:44.372" v="472" actId="478"/>
          <ac:spMkLst>
            <pc:docMk/>
            <pc:sldMk cId="0" sldId="257"/>
            <ac:spMk id="20" creationId="{21A7A16C-4C8D-2856-6FF2-D5AB87168FD0}"/>
          </ac:spMkLst>
        </pc:spChg>
        <pc:spChg chg="add del mod">
          <ac:chgData name="Abhijit Patil" userId="de7007ed1df09c99" providerId="LiveId" clId="{08814A6A-F557-424A-A6F8-0A13521E755A}" dt="2023-10-07T16:28:21.457" v="489"/>
          <ac:spMkLst>
            <pc:docMk/>
            <pc:sldMk cId="0" sldId="257"/>
            <ac:spMk id="21" creationId="{027E2E6C-063B-815F-58DF-38AA83C7AAEA}"/>
          </ac:spMkLst>
        </pc:spChg>
        <pc:spChg chg="add del mod">
          <ac:chgData name="Abhijit Patil" userId="de7007ed1df09c99" providerId="LiveId" clId="{08814A6A-F557-424A-A6F8-0A13521E755A}" dt="2023-10-07T16:28:21.457" v="491"/>
          <ac:spMkLst>
            <pc:docMk/>
            <pc:sldMk cId="0" sldId="257"/>
            <ac:spMk id="22" creationId="{213F860E-AE6F-5ED7-6630-773E66F13520}"/>
          </ac:spMkLst>
        </pc:spChg>
        <pc:spChg chg="add mod">
          <ac:chgData name="Abhijit Patil" userId="de7007ed1df09c99" providerId="LiveId" clId="{08814A6A-F557-424A-A6F8-0A13521E755A}" dt="2023-10-07T16:36:44.610" v="656" actId="2711"/>
          <ac:spMkLst>
            <pc:docMk/>
            <pc:sldMk cId="0" sldId="257"/>
            <ac:spMk id="23" creationId="{3A03838C-C388-0554-351F-0918046DCC6B}"/>
          </ac:spMkLst>
        </pc:spChg>
        <pc:spChg chg="mod">
          <ac:chgData name="Abhijit Patil" userId="de7007ed1df09c99" providerId="LiveId" clId="{08814A6A-F557-424A-A6F8-0A13521E755A}" dt="2023-10-07T17:34:12.115" v="741" actId="1076"/>
          <ac:spMkLst>
            <pc:docMk/>
            <pc:sldMk cId="0" sldId="257"/>
            <ac:spMk id="30" creationId="{43CCD6C4-1C74-0BDC-297D-1D24E79CDB2B}"/>
          </ac:spMkLst>
        </pc:spChg>
        <pc:spChg chg="del mod">
          <ac:chgData name="Abhijit Patil" userId="de7007ed1df09c99" providerId="LiveId" clId="{08814A6A-F557-424A-A6F8-0A13521E755A}" dt="2023-10-07T17:48:13.821" v="773" actId="478"/>
          <ac:spMkLst>
            <pc:docMk/>
            <pc:sldMk cId="0" sldId="257"/>
            <ac:spMk id="31" creationId="{FF30654D-C09E-7445-3AE5-670741946595}"/>
          </ac:spMkLst>
        </pc:spChg>
        <pc:spChg chg="del mod">
          <ac:chgData name="Abhijit Patil" userId="de7007ed1df09c99" providerId="LiveId" clId="{08814A6A-F557-424A-A6F8-0A13521E755A}" dt="2023-10-06T14:42:57.004" v="3" actId="478"/>
          <ac:spMkLst>
            <pc:docMk/>
            <pc:sldMk cId="0" sldId="257"/>
            <ac:spMk id="217" creationId="{00000000-0000-0000-0000-000000000000}"/>
          </ac:spMkLst>
        </pc:spChg>
        <pc:spChg chg="del mod">
          <ac:chgData name="Abhijit Patil" userId="de7007ed1df09c99" providerId="LiveId" clId="{08814A6A-F557-424A-A6F8-0A13521E755A}" dt="2023-10-06T14:43:00.689" v="5" actId="478"/>
          <ac:spMkLst>
            <pc:docMk/>
            <pc:sldMk cId="0" sldId="257"/>
            <ac:spMk id="218" creationId="{00000000-0000-0000-0000-000000000000}"/>
          </ac:spMkLst>
        </pc:spChg>
        <pc:grpChg chg="del">
          <ac:chgData name="Abhijit Patil" userId="de7007ed1df09c99" providerId="LiveId" clId="{08814A6A-F557-424A-A6F8-0A13521E755A}" dt="2023-10-06T14:43:18.778" v="10" actId="478"/>
          <ac:grpSpMkLst>
            <pc:docMk/>
            <pc:sldMk cId="0" sldId="257"/>
            <ac:grpSpMk id="29" creationId="{5C77EEC0-21A9-4EFE-9957-28C537EFF354}"/>
          </ac:grpSpMkLst>
        </pc:grpChg>
        <pc:graphicFrameChg chg="add del mod modGraphic">
          <ac:chgData name="Abhijit Patil" userId="de7007ed1df09c99" providerId="LiveId" clId="{08814A6A-F557-424A-A6F8-0A13521E755A}" dt="2023-10-07T16:55:55.676" v="672" actId="478"/>
          <ac:graphicFrameMkLst>
            <pc:docMk/>
            <pc:sldMk cId="0" sldId="257"/>
            <ac:graphicFrameMk id="27" creationId="{34D81755-3450-F477-7CAD-2F4442232F13}"/>
          </ac:graphicFrameMkLst>
        </pc:graphicFrameChg>
        <pc:picChg chg="add del mod">
          <ac:chgData name="Abhijit Patil" userId="de7007ed1df09c99" providerId="LiveId" clId="{08814A6A-F557-424A-A6F8-0A13521E755A}" dt="2023-10-07T13:33:14.404" v="48" actId="478"/>
          <ac:picMkLst>
            <pc:docMk/>
            <pc:sldMk cId="0" sldId="257"/>
            <ac:picMk id="2" creationId="{42450F31-E2C1-5417-40EE-B8CAD2BE9F4E}"/>
          </ac:picMkLst>
        </pc:picChg>
        <pc:picChg chg="del">
          <ac:chgData name="Abhijit Patil" userId="de7007ed1df09c99" providerId="LiveId" clId="{08814A6A-F557-424A-A6F8-0A13521E755A}" dt="2023-10-06T14:43:11.262" v="6" actId="478"/>
          <ac:picMkLst>
            <pc:docMk/>
            <pc:sldMk cId="0" sldId="257"/>
            <ac:picMk id="3" creationId="{48500936-FB77-6B83-C40B-B13C3E7E6891}"/>
          </ac:picMkLst>
        </pc:picChg>
        <pc:picChg chg="add del mod">
          <ac:chgData name="Abhijit Patil" userId="de7007ed1df09c99" providerId="LiveId" clId="{08814A6A-F557-424A-A6F8-0A13521E755A}" dt="2023-10-07T13:33:57.795" v="55" actId="478"/>
          <ac:picMkLst>
            <pc:docMk/>
            <pc:sldMk cId="0" sldId="257"/>
            <ac:picMk id="4" creationId="{FADEE2BD-67F4-70A4-8D8A-C0585C201272}"/>
          </ac:picMkLst>
        </pc:picChg>
        <pc:picChg chg="del">
          <ac:chgData name="Abhijit Patil" userId="de7007ed1df09c99" providerId="LiveId" clId="{08814A6A-F557-424A-A6F8-0A13521E755A}" dt="2023-10-06T14:43:14.919" v="8" actId="478"/>
          <ac:picMkLst>
            <pc:docMk/>
            <pc:sldMk cId="0" sldId="257"/>
            <ac:picMk id="5" creationId="{A78174C3-A722-3D93-C7F9-48F1C9054ECC}"/>
          </ac:picMkLst>
        </pc:picChg>
        <pc:picChg chg="add del mod">
          <ac:chgData name="Abhijit Patil" userId="de7007ed1df09c99" providerId="LiveId" clId="{08814A6A-F557-424A-A6F8-0A13521E755A}" dt="2023-10-07T14:16:45.374" v="409" actId="478"/>
          <ac:picMkLst>
            <pc:docMk/>
            <pc:sldMk cId="0" sldId="257"/>
            <ac:picMk id="7" creationId="{BA7E65E0-D4B0-38DC-BC60-28A73292091F}"/>
          </ac:picMkLst>
        </pc:picChg>
        <pc:picChg chg="add del mod">
          <ac:chgData name="Abhijit Patil" userId="de7007ed1df09c99" providerId="LiveId" clId="{08814A6A-F557-424A-A6F8-0A13521E755A}" dt="2023-10-07T16:36:58.143" v="657" actId="21"/>
          <ac:picMkLst>
            <pc:docMk/>
            <pc:sldMk cId="0" sldId="257"/>
            <ac:picMk id="14" creationId="{18C560FB-8FB0-5BCF-60B8-AC7B110A6522}"/>
          </ac:picMkLst>
        </pc:picChg>
        <pc:picChg chg="del">
          <ac:chgData name="Abhijit Patil" userId="de7007ed1df09c99" providerId="LiveId" clId="{08814A6A-F557-424A-A6F8-0A13521E755A}" dt="2023-10-06T14:43:16.555" v="9" actId="478"/>
          <ac:picMkLst>
            <pc:docMk/>
            <pc:sldMk cId="0" sldId="257"/>
            <ac:picMk id="20" creationId="{6041AAF8-2619-99E9-2113-14B6A532F79B}"/>
          </ac:picMkLst>
        </pc:picChg>
        <pc:picChg chg="add del mod">
          <ac:chgData name="Abhijit Patil" userId="de7007ed1df09c99" providerId="LiveId" clId="{08814A6A-F557-424A-A6F8-0A13521E755A}" dt="2023-10-06T14:50:46.459" v="37" actId="478"/>
          <ac:picMkLst>
            <pc:docMk/>
            <pc:sldMk cId="0" sldId="257"/>
            <ac:picMk id="22" creationId="{A1F88BB1-8A0A-3B07-2C7E-DAD326EE6CD4}"/>
          </ac:picMkLst>
        </pc:picChg>
        <pc:picChg chg="add mod ord">
          <ac:chgData name="Abhijit Patil" userId="de7007ed1df09c99" providerId="LiveId" clId="{08814A6A-F557-424A-A6F8-0A13521E755A}" dt="2023-10-07T17:47:40.437" v="769" actId="1076"/>
          <ac:picMkLst>
            <pc:docMk/>
            <pc:sldMk cId="0" sldId="257"/>
            <ac:picMk id="24" creationId="{4A8B82BC-F2A9-14D7-9DA2-7DA6D43E47CB}"/>
          </ac:picMkLst>
        </pc:picChg>
        <pc:picChg chg="add del mod">
          <ac:chgData name="Abhijit Patil" userId="de7007ed1df09c99" providerId="LiveId" clId="{08814A6A-F557-424A-A6F8-0A13521E755A}" dt="2023-10-07T16:59:48.285" v="685" actId="478"/>
          <ac:picMkLst>
            <pc:docMk/>
            <pc:sldMk cId="0" sldId="257"/>
            <ac:picMk id="29" creationId="{2B9D5204-1006-D52E-5291-2C085B12824D}"/>
          </ac:picMkLst>
        </pc:picChg>
        <pc:picChg chg="del">
          <ac:chgData name="Abhijit Patil" userId="de7007ed1df09c99" providerId="LiveId" clId="{08814A6A-F557-424A-A6F8-0A13521E755A}" dt="2023-10-06T14:43:20.824" v="11" actId="478"/>
          <ac:picMkLst>
            <pc:docMk/>
            <pc:sldMk cId="0" sldId="257"/>
            <ac:picMk id="33" creationId="{91D0C765-E16D-227A-F037-42C5A111A06D}"/>
          </ac:picMkLst>
        </pc:picChg>
        <pc:picChg chg="add del mod ord">
          <ac:chgData name="Abhijit Patil" userId="de7007ed1df09c99" providerId="LiveId" clId="{08814A6A-F557-424A-A6F8-0A13521E755A}" dt="2023-10-07T17:32:27.355" v="696" actId="478"/>
          <ac:picMkLst>
            <pc:docMk/>
            <pc:sldMk cId="0" sldId="257"/>
            <ac:picMk id="33" creationId="{C19E68DF-1790-DE4D-8ED0-AAA6767FBCCA}"/>
          </ac:picMkLst>
        </pc:picChg>
        <pc:picChg chg="add del mod ord">
          <ac:chgData name="Abhijit Patil" userId="de7007ed1df09c99" providerId="LiveId" clId="{08814A6A-F557-424A-A6F8-0A13521E755A}" dt="2023-10-07T17:47:01.616" v="760" actId="478"/>
          <ac:picMkLst>
            <pc:docMk/>
            <pc:sldMk cId="0" sldId="257"/>
            <ac:picMk id="35" creationId="{3028FF0A-2E27-4C92-C8B6-F96E28FA32B7}"/>
          </ac:picMkLst>
        </pc:picChg>
        <pc:picChg chg="add mod ord">
          <ac:chgData name="Abhijit Patil" userId="de7007ed1df09c99" providerId="LiveId" clId="{08814A6A-F557-424A-A6F8-0A13521E755A}" dt="2023-10-07T17:47:53.457" v="771" actId="1076"/>
          <ac:picMkLst>
            <pc:docMk/>
            <pc:sldMk cId="0" sldId="257"/>
            <ac:picMk id="37" creationId="{EBE7A2A0-46F4-825E-DA12-249D20DF931E}"/>
          </ac:picMkLst>
        </pc:picChg>
      </pc:sldChg>
      <pc:sldChg chg="addSp delSp modSp mod">
        <pc:chgData name="Abhijit Patil" userId="de7007ed1df09c99" providerId="LiveId" clId="{08814A6A-F557-424A-A6F8-0A13521E755A}" dt="2023-10-07T17:50:44.888" v="778" actId="1076"/>
        <pc:sldMkLst>
          <pc:docMk/>
          <pc:sldMk cId="0" sldId="258"/>
        </pc:sldMkLst>
        <pc:spChg chg="add del mod">
          <ac:chgData name="Abhijit Patil" userId="de7007ed1df09c99" providerId="LiveId" clId="{08814A6A-F557-424A-A6F8-0A13521E755A}" dt="2023-10-07T16:37:42.107" v="665" actId="478"/>
          <ac:spMkLst>
            <pc:docMk/>
            <pc:sldMk cId="0" sldId="258"/>
            <ac:spMk id="3" creationId="{D3C89958-0730-1015-D9FC-A210D84A489E}"/>
          </ac:spMkLst>
        </pc:spChg>
        <pc:spChg chg="add del mod">
          <ac:chgData name="Abhijit Patil" userId="de7007ed1df09c99" providerId="LiveId" clId="{08814A6A-F557-424A-A6F8-0A13521E755A}" dt="2023-10-07T16:37:51.297" v="667" actId="478"/>
          <ac:spMkLst>
            <pc:docMk/>
            <pc:sldMk cId="0" sldId="258"/>
            <ac:spMk id="5" creationId="{9C4BF101-4CF3-6416-F11A-06E16A396668}"/>
          </ac:spMkLst>
        </pc:spChg>
        <pc:spChg chg="del mod">
          <ac:chgData name="Abhijit Patil" userId="de7007ed1df09c99" providerId="LiveId" clId="{08814A6A-F557-424A-A6F8-0A13521E755A}" dt="2023-10-06T14:43:38.447" v="15" actId="478"/>
          <ac:spMkLst>
            <pc:docMk/>
            <pc:sldMk cId="0" sldId="258"/>
            <ac:spMk id="227" creationId="{00000000-0000-0000-0000-000000000000}"/>
          </ac:spMkLst>
        </pc:spChg>
        <pc:spChg chg="del">
          <ac:chgData name="Abhijit Patil" userId="de7007ed1df09c99" providerId="LiveId" clId="{08814A6A-F557-424A-A6F8-0A13521E755A}" dt="2023-10-06T14:43:28.277" v="12" actId="478"/>
          <ac:spMkLst>
            <pc:docMk/>
            <pc:sldMk cId="0" sldId="258"/>
            <ac:spMk id="229" creationId="{00000000-0000-0000-0000-000000000000}"/>
          </ac:spMkLst>
        </pc:spChg>
        <pc:spChg chg="del mod">
          <ac:chgData name="Abhijit Patil" userId="de7007ed1df09c99" providerId="LiveId" clId="{08814A6A-F557-424A-A6F8-0A13521E755A}" dt="2023-10-06T14:43:42.197" v="17" actId="478"/>
          <ac:spMkLst>
            <pc:docMk/>
            <pc:sldMk cId="0" sldId="258"/>
            <ac:spMk id="231" creationId="{00000000-0000-0000-0000-000000000000}"/>
          </ac:spMkLst>
        </pc:spChg>
        <pc:spChg chg="del mod">
          <ac:chgData name="Abhijit Patil" userId="de7007ed1df09c99" providerId="LiveId" clId="{08814A6A-F557-424A-A6F8-0A13521E755A}" dt="2023-10-06T14:43:45.218" v="19" actId="478"/>
          <ac:spMkLst>
            <pc:docMk/>
            <pc:sldMk cId="0" sldId="258"/>
            <ac:spMk id="232" creationId="{00000000-0000-0000-0000-000000000000}"/>
          </ac:spMkLst>
        </pc:spChg>
        <pc:picChg chg="add mod">
          <ac:chgData name="Abhijit Patil" userId="de7007ed1df09c99" providerId="LiveId" clId="{08814A6A-F557-424A-A6F8-0A13521E755A}" dt="2023-10-07T17:50:44.888" v="778" actId="1076"/>
          <ac:picMkLst>
            <pc:docMk/>
            <pc:sldMk cId="0" sldId="258"/>
            <ac:picMk id="2" creationId="{4BEA2436-94C4-9DE1-C17A-35EA9AA3B1D4}"/>
          </ac:picMkLst>
        </pc:picChg>
        <pc:picChg chg="add del mod">
          <ac:chgData name="Abhijit Patil" userId="de7007ed1df09c99" providerId="LiveId" clId="{08814A6A-F557-424A-A6F8-0A13521E755A}" dt="2023-10-07T10:36:16.316" v="43" actId="21"/>
          <ac:picMkLst>
            <pc:docMk/>
            <pc:sldMk cId="0" sldId="258"/>
            <ac:picMk id="4" creationId="{B7E40B43-C3D5-223D-DB7F-CB8C22B244F9}"/>
          </ac:picMkLst>
        </pc:picChg>
        <pc:picChg chg="add del mod">
          <ac:chgData name="Abhijit Patil" userId="de7007ed1df09c99" providerId="LiveId" clId="{08814A6A-F557-424A-A6F8-0A13521E755A}" dt="2023-10-07T16:37:09.487" v="660" actId="21"/>
          <ac:picMkLst>
            <pc:docMk/>
            <pc:sldMk cId="0" sldId="258"/>
            <ac:picMk id="7" creationId="{EB627F39-2AD9-014F-A325-F47B3969210D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" name="Google Shape;17;p7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8" name="Google Shape;18;p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" name="Google Shape;20;p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">
  <p:cSld name="Timeline 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16"/>
          <p:cNvCxnSpPr/>
          <p:nvPr/>
        </p:nvCxnSpPr>
        <p:spPr>
          <a:xfrm flipH="1">
            <a:off x="1045959" y="2213783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3" name="Google Shape;143;p16"/>
          <p:cNvCxnSpPr/>
          <p:nvPr/>
        </p:nvCxnSpPr>
        <p:spPr>
          <a:xfrm flipH="1">
            <a:off x="6180493" y="2213783"/>
            <a:ext cx="11102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4" name="Google Shape;144;p16"/>
          <p:cNvCxnSpPr/>
          <p:nvPr/>
        </p:nvCxnSpPr>
        <p:spPr>
          <a:xfrm flipH="1">
            <a:off x="8745623" y="3904712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" name="Google Shape;145;p16"/>
          <p:cNvCxnSpPr/>
          <p:nvPr/>
        </p:nvCxnSpPr>
        <p:spPr>
          <a:xfrm flipH="1">
            <a:off x="3611089" y="3895941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296955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1296955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3"/>
          </p:nvPr>
        </p:nvSpPr>
        <p:spPr>
          <a:xfrm>
            <a:off x="3897799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4"/>
          </p:nvPr>
        </p:nvSpPr>
        <p:spPr>
          <a:xfrm>
            <a:off x="3897799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body" idx="5"/>
          </p:nvPr>
        </p:nvSpPr>
        <p:spPr>
          <a:xfrm>
            <a:off x="9001711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6"/>
          </p:nvPr>
        </p:nvSpPr>
        <p:spPr>
          <a:xfrm>
            <a:off x="9001711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7"/>
          </p:nvPr>
        </p:nvSpPr>
        <p:spPr>
          <a:xfrm>
            <a:off x="6438143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8"/>
          </p:nvPr>
        </p:nvSpPr>
        <p:spPr>
          <a:xfrm>
            <a:off x="6438143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5" name="Google Shape;155;p16"/>
          <p:cNvCxnSpPr/>
          <p:nvPr/>
        </p:nvCxnSpPr>
        <p:spPr>
          <a:xfrm>
            <a:off x="967689" y="3968780"/>
            <a:ext cx="10275477" cy="0"/>
          </a:xfrm>
          <a:prstGeom prst="straightConnector1">
            <a:avLst/>
          </a:prstGeom>
          <a:noFill/>
          <a:ln w="165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" name="Google Shape;156;p16"/>
          <p:cNvSpPr/>
          <p:nvPr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">
  <p:cSld name="2 Col">
    <p:bg>
      <p:bgPr>
        <a:solidFill>
          <a:schemeClr val="lt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7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65" name="Google Shape;165;p1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9" name="Google Shape;169;p17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0" name="Google Shape;170;p17"/>
          <p:cNvSpPr txBox="1"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2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body" idx="3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4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74" name="Google Shape;174;p17"/>
          <p:cNvCxnSpPr/>
          <p:nvPr/>
        </p:nvCxnSpPr>
        <p:spPr>
          <a:xfrm>
            <a:off x="63627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">
  <p:cSld name="3 col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80" name="Google Shape;180;p1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body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body" idx="3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body" idx="4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5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6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1" name="Google Shape;191;p18"/>
          <p:cNvCxnSpPr/>
          <p:nvPr/>
        </p:nvCxnSpPr>
        <p:spPr>
          <a:xfrm>
            <a:off x="4569372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8187017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3" name="Google Shape;193;p1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5" orient="horz" pos="1224">
          <p15:clr>
            <a:srgbClr val="FBAE40"/>
          </p15:clr>
        </p15:guide>
        <p15:guide id="6" orient="horz" pos="1440">
          <p15:clr>
            <a:srgbClr val="FBAE40"/>
          </p15:clr>
        </p15:guide>
        <p15:guide id="7" orient="horz" pos="552">
          <p15:clr>
            <a:srgbClr val="FBAE40"/>
          </p15:clr>
        </p15:guide>
        <p15:guide id="8" pos="4800">
          <p15:clr>
            <a:srgbClr val="FBAE40"/>
          </p15:clr>
        </p15:guide>
        <p15:guide id="9" pos="2880">
          <p15:clr>
            <a:srgbClr val="FBAE40"/>
          </p15:clr>
        </p15:guide>
        <p15:guide id="10" orient="horz" pos="17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6896100" y="5102063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2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0" name="Google Shape;200;p19"/>
          <p:cNvCxnSpPr/>
          <p:nvPr/>
        </p:nvCxnSpPr>
        <p:spPr>
          <a:xfrm>
            <a:off x="6896100" y="323370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9"/>
          <p:cNvSpPr>
            <a:spLocks noGrp="1"/>
          </p:cNvSpPr>
          <p:nvPr>
            <p:ph type="pic" idx="3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02" name="Google Shape;202;p1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203" name="Google Shape;203;p1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 userDrawn="1"/>
        </p:nvSpPr>
        <p:spPr>
          <a:xfrm rot="5400000" flipH="1">
            <a:off x="1219398" y="5119530"/>
            <a:ext cx="1491283" cy="1988373"/>
          </a:xfrm>
          <a:custGeom>
            <a:avLst/>
            <a:gdLst/>
            <a:ahLst/>
            <a:cxnLst/>
            <a:rect l="l" t="t" r="r" b="b"/>
            <a:pathLst>
              <a:path w="1789" h="2386" extrusionOk="0">
                <a:moveTo>
                  <a:pt x="0" y="0"/>
                </a:moveTo>
                <a:lnTo>
                  <a:pt x="0" y="1194"/>
                </a:lnTo>
                <a:lnTo>
                  <a:pt x="1192" y="2386"/>
                </a:lnTo>
                <a:lnTo>
                  <a:pt x="1789" y="178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6" name="Google Shape;26;p8"/>
          <p:cNvSpPr/>
          <p:nvPr/>
        </p:nvSpPr>
        <p:spPr>
          <a:xfrm rot="5400000" flipH="1">
            <a:off x="-136" y="5890869"/>
            <a:ext cx="968626" cy="968353"/>
          </a:xfrm>
          <a:custGeom>
            <a:avLst/>
            <a:gdLst/>
            <a:ahLst/>
            <a:cxnLst/>
            <a:rect l="l" t="t" r="r" b="b"/>
            <a:pathLst>
              <a:path w="1162" h="1162" extrusionOk="0">
                <a:moveTo>
                  <a:pt x="0" y="0"/>
                </a:moveTo>
                <a:lnTo>
                  <a:pt x="0" y="1161"/>
                </a:lnTo>
                <a:lnTo>
                  <a:pt x="1161" y="1161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7" name="Google Shape;27;p8"/>
          <p:cNvSpPr/>
          <p:nvPr/>
        </p:nvSpPr>
        <p:spPr>
          <a:xfrm rot="5400000" flipH="1">
            <a:off x="-485283" y="4385415"/>
            <a:ext cx="1941419" cy="970853"/>
          </a:xfrm>
          <a:custGeom>
            <a:avLst/>
            <a:gdLst/>
            <a:ahLst/>
            <a:cxnLst/>
            <a:rect l="l" t="t" r="r" b="b"/>
            <a:pathLst>
              <a:path w="2329" h="1165" extrusionOk="0">
                <a:moveTo>
                  <a:pt x="2329" y="1164"/>
                </a:moveTo>
                <a:lnTo>
                  <a:pt x="1165" y="0"/>
                </a:lnTo>
                <a:lnTo>
                  <a:pt x="0" y="1164"/>
                </a:lnTo>
                <a:lnTo>
                  <a:pt x="2329" y="1164"/>
                </a:ln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8" name="Google Shape;28;p8"/>
          <p:cNvSpPr>
            <a:spLocks noGrp="1"/>
          </p:cNvSpPr>
          <p:nvPr>
            <p:ph type="pic" idx="2"/>
          </p:nvPr>
        </p:nvSpPr>
        <p:spPr>
          <a:xfrm>
            <a:off x="6096000" y="-22543"/>
            <a:ext cx="6096000" cy="6903086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964023" y="294601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0" name="Google Shape;30;p8"/>
          <p:cNvCxnSpPr/>
          <p:nvPr/>
        </p:nvCxnSpPr>
        <p:spPr>
          <a:xfrm>
            <a:off x="484177" y="106563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>
                <a:alpha val="8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952499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dt" idx="10"/>
          </p:nvPr>
        </p:nvSpPr>
        <p:spPr>
          <a:xfrm>
            <a:off x="2148058" y="6344668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ftr" idx="11"/>
          </p:nvPr>
        </p:nvSpPr>
        <p:spPr>
          <a:xfrm>
            <a:off x="650728" y="6344668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27488" y="6344668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3480">
          <p15:clr>
            <a:srgbClr val="FBAE40"/>
          </p15:clr>
        </p15:guide>
        <p15:guide id="3" orient="horz" pos="1440">
          <p15:clr>
            <a:srgbClr val="FBAE40"/>
          </p15:clr>
        </p15:guide>
        <p15:guide id="4" orient="horz" pos="1224">
          <p15:clr>
            <a:srgbClr val="FBAE40"/>
          </p15:clr>
        </p15:guide>
        <p15:guide id="5" orient="horz" pos="5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">
  <p:cSld name="Summary 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64023" y="491786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952500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9" name="Google Shape;39;p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40" name="Google Shape;40;p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1" name="Google Shape;41;p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953655" y="3841846"/>
            <a:ext cx="4838700" cy="63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953655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5"/>
          </p:nvPr>
        </p:nvSpPr>
        <p:spPr>
          <a:xfrm>
            <a:off x="952500" y="5017901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6"/>
          </p:nvPr>
        </p:nvSpPr>
        <p:spPr>
          <a:xfrm>
            <a:off x="952500" y="464699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7"/>
          </p:nvPr>
        </p:nvSpPr>
        <p:spPr>
          <a:xfrm>
            <a:off x="6399647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8"/>
          </p:nvPr>
        </p:nvSpPr>
        <p:spPr>
          <a:xfrm>
            <a:off x="6399647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9"/>
          </p:nvPr>
        </p:nvSpPr>
        <p:spPr>
          <a:xfrm>
            <a:off x="6399647" y="3841846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3"/>
          </p:nvPr>
        </p:nvSpPr>
        <p:spPr>
          <a:xfrm>
            <a:off x="6399647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57" name="Google Shape;57;p10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0" name="Google Shape;60;p10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" name="Google Shape;61;p10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10"/>
          <p:cNvCxnSpPr/>
          <p:nvPr/>
        </p:nvCxnSpPr>
        <p:spPr>
          <a:xfrm>
            <a:off x="952500" y="193465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52500" y="281829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52500" y="2209800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3663043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67;p10"/>
          <p:cNvSpPr txBox="1">
            <a:spLocks noGrp="1"/>
          </p:cNvSpPr>
          <p:nvPr>
            <p:ph type="body" idx="3"/>
          </p:nvPr>
        </p:nvSpPr>
        <p:spPr>
          <a:xfrm>
            <a:off x="3663042" y="2818296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4"/>
          </p:nvPr>
        </p:nvSpPr>
        <p:spPr>
          <a:xfrm>
            <a:off x="3663042" y="2209800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9" name="Google Shape;69;p10"/>
          <p:cNvCxnSpPr/>
          <p:nvPr/>
        </p:nvCxnSpPr>
        <p:spPr>
          <a:xfrm>
            <a:off x="952500" y="424811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10"/>
          <p:cNvSpPr txBox="1">
            <a:spLocks noGrp="1"/>
          </p:cNvSpPr>
          <p:nvPr>
            <p:ph type="body" idx="5"/>
          </p:nvPr>
        </p:nvSpPr>
        <p:spPr>
          <a:xfrm>
            <a:off x="952500" y="513129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6"/>
          </p:nvPr>
        </p:nvSpPr>
        <p:spPr>
          <a:xfrm>
            <a:off x="952500" y="4522803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2" name="Google Shape;72;p10"/>
          <p:cNvCxnSpPr/>
          <p:nvPr/>
        </p:nvCxnSpPr>
        <p:spPr>
          <a:xfrm>
            <a:off x="3663043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10"/>
          <p:cNvSpPr txBox="1">
            <a:spLocks noGrp="1"/>
          </p:cNvSpPr>
          <p:nvPr>
            <p:ph type="body" idx="7"/>
          </p:nvPr>
        </p:nvSpPr>
        <p:spPr>
          <a:xfrm>
            <a:off x="3663042" y="513129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8"/>
          </p:nvPr>
        </p:nvSpPr>
        <p:spPr>
          <a:xfrm>
            <a:off x="3663042" y="4522803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" name="Google Shape;76;p10"/>
          <p:cNvSpPr txBox="1">
            <a:spLocks noGrp="1"/>
          </p:cNvSpPr>
          <p:nvPr>
            <p:ph type="body" idx="9"/>
          </p:nvPr>
        </p:nvSpPr>
        <p:spPr>
          <a:xfrm>
            <a:off x="6367054" y="513129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3"/>
          </p:nvPr>
        </p:nvSpPr>
        <p:spPr>
          <a:xfrm>
            <a:off x="6367054" y="4522803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Franklin Gothic"/>
              <a:buNone/>
              <a:defRPr sz="41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11"/>
          <p:cNvCxnSpPr/>
          <p:nvPr/>
        </p:nvCxnSpPr>
        <p:spPr>
          <a:xfrm>
            <a:off x="7154721" y="4003877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5" name="Google Shape;85;p11"/>
          <p:cNvGrpSpPr/>
          <p:nvPr/>
        </p:nvGrpSpPr>
        <p:grpSpPr>
          <a:xfrm rot="10800000">
            <a:off x="9509760" y="-3"/>
            <a:ext cx="2682238" cy="2682238"/>
            <a:chOff x="0" y="12289"/>
            <a:chExt cx="3550" cy="3551"/>
          </a:xfrm>
        </p:grpSpPr>
        <p:sp>
          <p:nvSpPr>
            <p:cNvPr id="86" name="Google Shape;86;p11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>
            <a:spLocks noGrp="1"/>
          </p:cNvSpPr>
          <p:nvPr>
            <p:ph type="chart" idx="2"/>
          </p:nvPr>
        </p:nvSpPr>
        <p:spPr>
          <a:xfrm>
            <a:off x="952500" y="1939108"/>
            <a:ext cx="10352810" cy="411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04" name="Google Shape;104;p14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9" name="Google Shape;109;p14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0" name="Google Shape;110;p1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5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18" name="Google Shape;118;p15"/>
          <p:cNvSpPr>
            <a:spLocks noGrp="1"/>
          </p:cNvSpPr>
          <p:nvPr>
            <p:ph type="pic" idx="2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0" name="Google Shape;120;p15"/>
          <p:cNvCxnSpPr/>
          <p:nvPr/>
        </p:nvCxnSpPr>
        <p:spPr>
          <a:xfrm>
            <a:off x="952500" y="1939108"/>
            <a:ext cx="2133600" cy="0"/>
          </a:xfrm>
          <a:prstGeom prst="straightConnector1">
            <a:avLst/>
          </a:prstGeom>
          <a:noFill/>
          <a:ln w="1016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952500" y="539316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4"/>
          </p:nvPr>
        </p:nvSpPr>
        <p:spPr>
          <a:xfrm>
            <a:off x="952500" y="4986745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body" idx="5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6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body" idx="7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8"/>
          </p:nvPr>
        </p:nvSpPr>
        <p:spPr>
          <a:xfrm>
            <a:off x="63670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9"/>
          </p:nvPr>
        </p:nvSpPr>
        <p:spPr>
          <a:xfrm>
            <a:off x="91102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body" idx="13"/>
          </p:nvPr>
        </p:nvSpPr>
        <p:spPr>
          <a:xfrm>
            <a:off x="91102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31" name="Google Shape;131;p15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36" name="Google Shape;136;p15"/>
          <p:cNvSpPr>
            <a:spLocks noGrp="1"/>
          </p:cNvSpPr>
          <p:nvPr>
            <p:ph type="pic" idx="14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5"/>
          <p:cNvSpPr>
            <a:spLocks noGrp="1"/>
          </p:cNvSpPr>
          <p:nvPr>
            <p:ph type="pic" idx="15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5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>
            <a:spLocks noGrp="1"/>
          </p:cNvSpPr>
          <p:nvPr>
            <p:ph type="ctrTitle"/>
          </p:nvPr>
        </p:nvSpPr>
        <p:spPr>
          <a:xfrm>
            <a:off x="5250254" y="148172"/>
            <a:ext cx="6461759" cy="115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anklin Gothic"/>
              <a:buNone/>
            </a:pPr>
            <a:r>
              <a:rPr lang="en-US" sz="3600" b="1">
                <a:latin typeface="+mj-lt"/>
              </a:rPr>
              <a:t>Basic Details of the Team and Problem Statement</a:t>
            </a:r>
            <a:endParaRPr>
              <a:latin typeface="+mj-lt"/>
            </a:endParaRPr>
          </a:p>
        </p:txBody>
      </p:sp>
      <p:sp>
        <p:nvSpPr>
          <p:cNvPr id="211" name="Google Shape;211;p1"/>
          <p:cNvSpPr txBox="1">
            <a:spLocks noGrp="1"/>
          </p:cNvSpPr>
          <p:nvPr>
            <p:ph type="body" idx="1"/>
          </p:nvPr>
        </p:nvSpPr>
        <p:spPr>
          <a:xfrm>
            <a:off x="5496026" y="1575621"/>
            <a:ext cx="6373420" cy="4922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Ministry/Organization Name/Student Innovation: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 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AICTE, MIC-Student Innovation</a:t>
            </a:r>
            <a:endParaRPr>
              <a:solidFill>
                <a:schemeClr val="tx1"/>
              </a:solidFill>
              <a:latin typeface="+mn-lt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PS Code: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SIH1493</a:t>
            </a:r>
            <a:endParaRPr lang="en-US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   </a:t>
            </a:r>
            <a:br>
              <a:rPr lang="en-US"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Problem Statement Title: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Student Innovation</a:t>
            </a:r>
            <a:endParaRPr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Team Name: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Komet</a:t>
            </a:r>
            <a:endParaRPr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Team Leader Name: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Abhijit Patil</a:t>
            </a:r>
            <a:endParaRPr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Institute Code (AISHE):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U-0760</a:t>
            </a:r>
            <a:endParaRPr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Institute Name: 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Indian Institute of Information Technology,</a:t>
            </a:r>
            <a:b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</a:b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	             Sri City, Chittoor</a:t>
            </a:r>
            <a:endParaRPr>
              <a:solidFill>
                <a:schemeClr val="tx1"/>
              </a:solidFill>
              <a:latin typeface="+mn-lt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>
                <a:latin typeface="+mn-lt"/>
                <a:ea typeface="Franklin Gothic"/>
                <a:cs typeface="Franklin Gothic"/>
                <a:sym typeface="Franklin Gothic"/>
              </a:rPr>
              <a:t>Theme Name: </a:t>
            </a:r>
            <a:r>
              <a:rPr lang="en-US">
                <a:solidFill>
                  <a:schemeClr val="tx1"/>
                </a:solidFill>
                <a:latin typeface="+mn-lt"/>
                <a:ea typeface="Franklin Gothic"/>
                <a:cs typeface="Franklin Gothic"/>
                <a:sym typeface="Franklin Gothic"/>
              </a:rPr>
              <a:t>Heritage &amp; Culture</a:t>
            </a:r>
            <a:endParaRPr>
              <a:solidFill>
                <a:schemeClr val="tx1"/>
              </a:solidFill>
              <a:latin typeface="+mn-lt"/>
            </a:endParaRPr>
          </a:p>
        </p:txBody>
      </p:sp>
      <p:pic>
        <p:nvPicPr>
          <p:cNvPr id="212" name="Google Shape;212;p1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1213475" y="252206"/>
            <a:ext cx="3330245" cy="1670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2FA1BC-DF76-5B9E-C616-A65636DF46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87" b="89844" l="5762" r="97949">
                        <a14:foregroundMark x1="10254" y1="47852" x2="12598" y2="32324"/>
                        <a14:foregroundMark x1="12598" y1="32324" x2="15234" y2="29980"/>
                        <a14:foregroundMark x1="5859" y1="47363" x2="8008" y2="41309"/>
                        <a14:foregroundMark x1="5859" y1="41797" x2="13281" y2="26758"/>
                        <a14:foregroundMark x1="13281" y1="26758" x2="22070" y2="18652"/>
                        <a14:foregroundMark x1="15039" y1="21582" x2="32520" y2="14355"/>
                        <a14:foregroundMark x1="32520" y1="14355" x2="18555" y2="20801"/>
                        <a14:foregroundMark x1="18555" y1="20801" x2="30566" y2="12012"/>
                        <a14:foregroundMark x1="30566" y1="12012" x2="30566" y2="12012"/>
                        <a14:foregroundMark x1="28809" y1="11328" x2="58105" y2="10449"/>
                        <a14:foregroundMark x1="58105" y1="10449" x2="75195" y2="12598"/>
                        <a14:foregroundMark x1="75195" y1="12598" x2="85938" y2="27441"/>
                        <a14:foregroundMark x1="85938" y1="27441" x2="93750" y2="49609"/>
                        <a14:foregroundMark x1="93750" y1="49609" x2="90625" y2="56641"/>
                        <a14:foregroundMark x1="58203" y1="8887" x2="60547" y2="9180"/>
                        <a14:foregroundMark x1="80566" y1="16602" x2="91504" y2="27246"/>
                        <a14:foregroundMark x1="91504" y1="27246" x2="97949" y2="42480"/>
                        <a14:foregroundMark x1="97949" y1="42480" x2="81445" y2="181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9570" y="2646516"/>
            <a:ext cx="3264310" cy="32643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EBE7A2A0-46F4-825E-DA12-249D20DF9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520" y="780669"/>
            <a:ext cx="6272660" cy="4704495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3CCD6C4-1C74-0BDC-297D-1D24E79CDB2B}"/>
              </a:ext>
            </a:extLst>
          </p:cNvPr>
          <p:cNvSpPr/>
          <p:nvPr/>
        </p:nvSpPr>
        <p:spPr>
          <a:xfrm>
            <a:off x="666974" y="5485164"/>
            <a:ext cx="6734287" cy="493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2" name="Google Shape;222;p2" hidden="1"/>
          <p:cNvSpPr txBox="1"/>
          <p:nvPr/>
        </p:nvSpPr>
        <p:spPr>
          <a:xfrm>
            <a:off x="7164373" y="4128939"/>
            <a:ext cx="4786204" cy="245093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Technology stack here</a:t>
            </a:r>
            <a:r>
              <a:rPr lang="en-US"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</a:t>
            </a: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5C2580-C04F-DBA6-7FAA-B9A31CF3DF9B}"/>
              </a:ext>
            </a:extLst>
          </p:cNvPr>
          <p:cNvSpPr txBox="1"/>
          <p:nvPr/>
        </p:nvSpPr>
        <p:spPr>
          <a:xfrm>
            <a:off x="-73743" y="418900"/>
            <a:ext cx="5058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Bell MT" panose="02020503060305020303" pitchFamily="18" charset="0"/>
              </a:rPr>
              <a:t>-- APPROACH --</a:t>
            </a:r>
            <a:endParaRPr lang="en-IN" sz="4000" dirty="0">
              <a:latin typeface="Bell MT" panose="02020503060305020303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03838C-C388-0554-351F-0918046DCC6B}"/>
              </a:ext>
            </a:extLst>
          </p:cNvPr>
          <p:cNvSpPr txBox="1"/>
          <p:nvPr/>
        </p:nvSpPr>
        <p:spPr>
          <a:xfrm>
            <a:off x="128494" y="1560842"/>
            <a:ext cx="51750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• </a:t>
            </a:r>
            <a:r>
              <a:rPr lang="en-US" sz="1600" dirty="0">
                <a:latin typeface="Arial Rounded MT Bold" panose="020F0704030504030204" pitchFamily="34" charset="0"/>
              </a:rPr>
              <a:t>India is a very diverse country with a very rich heritage and culture 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• But now-a-days due to globalization and foreign influence many Indians have forgotten their roots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• The key objective of this project is to put this incredible diversity and heritage to good use and help other fellow Indians benefit from it.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• A times of India study published in march 2019 says that almost 80% of all small-scale gathering in India are </a:t>
            </a:r>
            <a:r>
              <a:rPr lang="en-US" sz="1600" dirty="0" err="1">
                <a:latin typeface="Arial Rounded MT Bold" panose="020F0704030504030204" pitchFamily="34" charset="0"/>
              </a:rPr>
              <a:t>organised</a:t>
            </a:r>
            <a:r>
              <a:rPr lang="en-US" sz="1600" dirty="0">
                <a:latin typeface="Arial Rounded MT Bold" panose="020F0704030504030204" pitchFamily="34" charset="0"/>
              </a:rPr>
              <a:t> in malls or restaurant and we want to change that.</a:t>
            </a:r>
          </a:p>
          <a:p>
            <a:endParaRPr lang="en-US" sz="1600" dirty="0">
              <a:latin typeface="Arial Rounded MT Bold" panose="020F0704030504030204" pitchFamily="34" charset="0"/>
            </a:endParaRPr>
          </a:p>
          <a:p>
            <a:r>
              <a:rPr lang="en-US" sz="1600" dirty="0">
                <a:latin typeface="Arial Rounded MT Bold" panose="020F0704030504030204" pitchFamily="34" charset="0"/>
              </a:rPr>
              <a:t>• But to change this first we will need to find out the reason behind why do people prefer malls and restaurants over treks to waterfalls or forts</a:t>
            </a:r>
            <a:endParaRPr lang="en-IN" sz="1600" dirty="0">
              <a:latin typeface="Arial Rounded MT Bold" panose="020F070403050403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8B82BC-F2A9-14D7-9DA2-7DA6D43E47C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7474741" y="3928566"/>
            <a:ext cx="4717259" cy="295893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Google Shape;37;p9">
            <a:extLst>
              <a:ext uri="{FF2B5EF4-FFF2-40B4-BE49-F238E27FC236}">
                <a16:creationId xmlns:a16="http://schemas.microsoft.com/office/drawing/2014/main" id="{BD186DDA-F610-54D2-89D4-595CE8ABDD1A}"/>
              </a:ext>
            </a:extLst>
          </p:cNvPr>
          <p:cNvCxnSpPr/>
          <p:nvPr/>
        </p:nvCxnSpPr>
        <p:spPr>
          <a:xfrm>
            <a:off x="490383" y="97068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352109A-F869-8259-24A1-2719F9DA8057}"/>
              </a:ext>
            </a:extLst>
          </p:cNvPr>
          <p:cNvSpPr txBox="1"/>
          <p:nvPr/>
        </p:nvSpPr>
        <p:spPr>
          <a:xfrm>
            <a:off x="-68826" y="334261"/>
            <a:ext cx="66859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Bell MT" panose="02020503060305020303" pitchFamily="18" charset="0"/>
              </a:rPr>
              <a:t>--APP FEATURES--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85E535-E1A3-5386-4B0C-84594046C1B6}"/>
              </a:ext>
            </a:extLst>
          </p:cNvPr>
          <p:cNvSpPr txBox="1"/>
          <p:nvPr/>
        </p:nvSpPr>
        <p:spPr>
          <a:xfrm>
            <a:off x="-68826" y="1297242"/>
            <a:ext cx="646962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PLANNING PAGE:</a:t>
            </a:r>
          </a:p>
          <a:p>
            <a:r>
              <a:rPr lang="en-IN" dirty="0">
                <a:latin typeface="Arial Narrow" panose="020B0606020202030204" pitchFamily="34" charset="0"/>
              </a:rPr>
              <a:t>       </a:t>
            </a:r>
            <a:r>
              <a:rPr lang="en-IN" dirty="0">
                <a:latin typeface="Bahnschrift Light Condensed" panose="020B0502040204020203" pitchFamily="34" charset="0"/>
              </a:rPr>
              <a:t>State-of-the-art planning AI that considers all the factors like:</a:t>
            </a:r>
          </a:p>
          <a:p>
            <a:r>
              <a:rPr lang="en-IN" dirty="0">
                <a:latin typeface="Bahnschrift Light Condensed" panose="020B0502040204020203" pitchFamily="34" charset="0"/>
              </a:rPr>
              <a:t>        weather, optimum time frame, trending locations, nearness, </a:t>
            </a:r>
          </a:p>
          <a:p>
            <a:r>
              <a:rPr lang="en-IN" dirty="0">
                <a:latin typeface="Bahnschrift Light Condensed" panose="020B0502040204020203" pitchFamily="34" charset="0"/>
              </a:rPr>
              <a:t>        minimum carbon footprint, ....    To give you the best trip to go on.</a:t>
            </a:r>
          </a:p>
          <a:p>
            <a:endParaRPr lang="en-IN" dirty="0">
              <a:latin typeface="Bahnschrift Light Condensed" panose="020B0502040204020203" pitchFamily="34" charset="0"/>
            </a:endParaRPr>
          </a:p>
          <a:p>
            <a:r>
              <a:rPr lang="en-IN" dirty="0">
                <a:latin typeface="Arial Rounded MT Bold" panose="020F0704030504030204" pitchFamily="34" charset="0"/>
              </a:rPr>
              <a:t>      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r>
              <a:rPr lang="en-IN" dirty="0">
                <a:latin typeface="Arial Rounded MT Bold" panose="020F0704030504030204" pitchFamily="34" charset="0"/>
              </a:rPr>
              <a:t>    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3CF0A7-54A7-EFCC-0ACE-AA2B4E92D8BF}"/>
              </a:ext>
            </a:extLst>
          </p:cNvPr>
          <p:cNvSpPr txBox="1"/>
          <p:nvPr/>
        </p:nvSpPr>
        <p:spPr>
          <a:xfrm>
            <a:off x="-90826" y="2328574"/>
            <a:ext cx="4760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HOME PAGE:</a:t>
            </a:r>
          </a:p>
          <a:p>
            <a:r>
              <a:rPr lang="en-IN" dirty="0">
                <a:latin typeface="Arial Rounded MT Bold" panose="020F0704030504030204" pitchFamily="34" charset="0"/>
              </a:rPr>
              <a:t>       </a:t>
            </a:r>
            <a:r>
              <a:rPr lang="en-IN" dirty="0">
                <a:latin typeface="Bahnschrift Light Condensed" panose="020B0502040204020203" pitchFamily="34" charset="0"/>
              </a:rPr>
              <a:t>This page displays all the relevant trips happening near you which you</a:t>
            </a:r>
          </a:p>
          <a:p>
            <a:r>
              <a:rPr lang="en-IN" dirty="0">
                <a:latin typeface="Bahnschrift Light Condensed" panose="020B0502040204020203" pitchFamily="34" charset="0"/>
              </a:rPr>
              <a:t>         can join. This is powered by the AI algorithm which will consider data</a:t>
            </a:r>
          </a:p>
          <a:p>
            <a:r>
              <a:rPr lang="en-IN" dirty="0">
                <a:latin typeface="Bahnschrift Light Condensed" panose="020B0502040204020203" pitchFamily="34" charset="0"/>
              </a:rPr>
              <a:t>         like : following/followers ,preferences ,location.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r>
              <a:rPr lang="en-IN" dirty="0">
                <a:latin typeface="Arial Rounded MT Bold" panose="020F0704030504030204" pitchFamily="34" charset="0"/>
              </a:rPr>
              <a:t>  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DE3EB2-BBEE-CEE4-97F2-EC9526F738AA}"/>
              </a:ext>
            </a:extLst>
          </p:cNvPr>
          <p:cNvSpPr txBox="1"/>
          <p:nvPr/>
        </p:nvSpPr>
        <p:spPr>
          <a:xfrm>
            <a:off x="-68826" y="3391130"/>
            <a:ext cx="431534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PROFILE PAGE:</a:t>
            </a:r>
          </a:p>
          <a:p>
            <a:r>
              <a:rPr lang="en-IN" dirty="0">
                <a:latin typeface="Arial Rounded MT Bold" panose="020F0704030504030204" pitchFamily="34" charset="0"/>
              </a:rPr>
              <a:t>       </a:t>
            </a:r>
            <a:r>
              <a:rPr lang="en-IN" dirty="0">
                <a:latin typeface="Bahnschrift Light Condensed" panose="020B0502040204020203" pitchFamily="34" charset="0"/>
              </a:rPr>
              <a:t>This page displays your interests , previous trips . It also</a:t>
            </a:r>
          </a:p>
          <a:p>
            <a:r>
              <a:rPr lang="en-IN" dirty="0">
                <a:latin typeface="Bahnschrift Light Condensed" panose="020B0502040204020203" pitchFamily="34" charset="0"/>
              </a:rPr>
              <a:t>        displays your followers/following .It is also a show case for your</a:t>
            </a:r>
          </a:p>
          <a:p>
            <a:r>
              <a:rPr lang="en-IN" dirty="0">
                <a:latin typeface="Bahnschrift Light Condensed" panose="020B0502040204020203" pitchFamily="34" charset="0"/>
              </a:rPr>
              <a:t>        achievements and collectables which indirectly conveys your</a:t>
            </a:r>
          </a:p>
          <a:p>
            <a:r>
              <a:rPr lang="en-IN" dirty="0">
                <a:latin typeface="Bahnschrift Light Condensed" panose="020B0502040204020203" pitchFamily="34" charset="0"/>
              </a:rPr>
              <a:t>        experience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D8607B-2CAA-1F8F-0DAE-23C0B28DCF19}"/>
              </a:ext>
            </a:extLst>
          </p:cNvPr>
          <p:cNvSpPr txBox="1"/>
          <p:nvPr/>
        </p:nvSpPr>
        <p:spPr>
          <a:xfrm>
            <a:off x="-68826" y="4691064"/>
            <a:ext cx="3657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HEAT MAP:</a:t>
            </a:r>
          </a:p>
          <a:p>
            <a:r>
              <a:rPr lang="en-IN" dirty="0">
                <a:latin typeface="Bahnschrift Light Condensed" panose="020B0502040204020203" pitchFamily="34" charset="0"/>
              </a:rPr>
              <a:t>        This show the most popular/visited locations on the</a:t>
            </a:r>
          </a:p>
          <a:p>
            <a:r>
              <a:rPr lang="en-IN" dirty="0">
                <a:latin typeface="Bahnschrift Light Condensed" panose="020B0502040204020203" pitchFamily="34" charset="0"/>
              </a:rPr>
              <a:t>        map in the form of a heat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B1CBA2-259F-69E1-79BA-D7A5F4FA4029}"/>
              </a:ext>
            </a:extLst>
          </p:cNvPr>
          <p:cNvSpPr txBox="1"/>
          <p:nvPr/>
        </p:nvSpPr>
        <p:spPr>
          <a:xfrm>
            <a:off x="-87291" y="5582615"/>
            <a:ext cx="48473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CARBON FOOTPRINT CALCULATOR:</a:t>
            </a:r>
          </a:p>
          <a:p>
            <a:r>
              <a:rPr lang="en-IN" dirty="0">
                <a:latin typeface="Bahnschrift Light Condensed" panose="020B0502040204020203" pitchFamily="34" charset="0"/>
              </a:rPr>
              <a:t>       This calculates the carbon footprint of the whole trip so that you can try to</a:t>
            </a:r>
          </a:p>
          <a:p>
            <a:r>
              <a:rPr lang="en-IN" dirty="0">
                <a:latin typeface="Bahnschrift Light Condensed" panose="020B0502040204020203" pitchFamily="34" charset="0"/>
              </a:rPr>
              <a:t>       minimize it in your next trip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FBA7C6-AD46-C936-A211-20BD57C40177}"/>
              </a:ext>
            </a:extLst>
          </p:cNvPr>
          <p:cNvSpPr txBox="1"/>
          <p:nvPr/>
        </p:nvSpPr>
        <p:spPr>
          <a:xfrm>
            <a:off x="-68826" y="6474166"/>
            <a:ext cx="45940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 Rounded MT Bold" panose="020F0704030504030204" pitchFamily="34" charset="0"/>
              </a:rPr>
              <a:t>AND MANY MORE….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3CE6AE2-60A0-D01D-F044-51A10512489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4595198" y="-37870"/>
            <a:ext cx="743178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31613-28B7-4333-B111-BD8B9335E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4365" y="4035974"/>
            <a:ext cx="5743269" cy="595019"/>
          </a:xfrm>
        </p:spPr>
        <p:txBody>
          <a:bodyPr/>
          <a:lstStyle/>
          <a:p>
            <a:r>
              <a:rPr lang="en-IN" sz="2800" dirty="0">
                <a:latin typeface="Bell MT" panose="02020503060305020303" pitchFamily="18" charset="0"/>
              </a:rPr>
              <a:t>--TEAM MEMBER DETAILS--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0EDDE7-05C9-0715-8C12-042E0392BA21}"/>
              </a:ext>
            </a:extLst>
          </p:cNvPr>
          <p:cNvSpPr txBox="1"/>
          <p:nvPr/>
        </p:nvSpPr>
        <p:spPr>
          <a:xfrm>
            <a:off x="841885" y="4826674"/>
            <a:ext cx="49947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Bahnschrift" panose="020B0502040204020203" pitchFamily="34" charset="0"/>
              </a:rPr>
              <a:t>Abhijit Patil (Leader) [abhijitchandrakant.p23@iiits.in]</a:t>
            </a:r>
          </a:p>
          <a:p>
            <a:r>
              <a:rPr lang="en-IN" dirty="0">
                <a:latin typeface="Bahnschrift Condensed" panose="020B0502040204020203" pitchFamily="34" charset="0"/>
              </a:rPr>
              <a:t>        </a:t>
            </a:r>
            <a:r>
              <a:rPr lang="en-IN" dirty="0" err="1">
                <a:latin typeface="Bahnschrift Condensed" panose="020B0502040204020203" pitchFamily="34" charset="0"/>
              </a:rPr>
              <a:t>B.tech</a:t>
            </a:r>
            <a:r>
              <a:rPr lang="en-IN" dirty="0">
                <a:latin typeface="Bahnschrift Condensed" panose="020B0502040204020203" pitchFamily="34" charset="0"/>
              </a:rPr>
              <a:t> /UG-1, ECE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hnschrif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Bahnschrift" panose="020B0502040204020203" pitchFamily="34" charset="0"/>
              </a:rPr>
              <a:t>Gaurav Gautam [gaurav.g23@iiits.in]</a:t>
            </a:r>
          </a:p>
          <a:p>
            <a:r>
              <a:rPr lang="en-IN" dirty="0">
                <a:latin typeface="Bahnschrift Condensed" panose="020B0502040204020203" pitchFamily="34" charset="0"/>
              </a:rPr>
              <a:t>        </a:t>
            </a:r>
            <a:r>
              <a:rPr lang="en-IN" dirty="0" err="1">
                <a:latin typeface="Bahnschrift Condensed" panose="020B0502040204020203" pitchFamily="34" charset="0"/>
              </a:rPr>
              <a:t>B.tech</a:t>
            </a:r>
            <a:r>
              <a:rPr lang="en-IN" dirty="0">
                <a:latin typeface="Bahnschrift Condensed" panose="020B0502040204020203" pitchFamily="34" charset="0"/>
              </a:rPr>
              <a:t> /UG-1, CSE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hnschrif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Bahnschrift" panose="020B0502040204020203" pitchFamily="34" charset="0"/>
              </a:rPr>
              <a:t>Sarayu </a:t>
            </a:r>
            <a:r>
              <a:rPr lang="en-IN" b="1" dirty="0" err="1">
                <a:latin typeface="Bahnschrift" panose="020B0502040204020203" pitchFamily="34" charset="0"/>
              </a:rPr>
              <a:t>Mallepaga</a:t>
            </a:r>
            <a:r>
              <a:rPr lang="en-IN" b="1" dirty="0">
                <a:latin typeface="Bahnschrift" panose="020B0502040204020203" pitchFamily="34" charset="0"/>
              </a:rPr>
              <a:t> [abhijitchandrakant.p23@iiits.in]</a:t>
            </a:r>
          </a:p>
          <a:p>
            <a:r>
              <a:rPr lang="en-IN" dirty="0">
                <a:latin typeface="Bahnschrift Condensed" panose="020B0502040204020203" pitchFamily="34" charset="0"/>
              </a:rPr>
              <a:t>        </a:t>
            </a:r>
            <a:r>
              <a:rPr lang="en-IN" dirty="0" err="1">
                <a:latin typeface="Bahnschrift Condensed" panose="020B0502040204020203" pitchFamily="34" charset="0"/>
              </a:rPr>
              <a:t>B.tech</a:t>
            </a:r>
            <a:r>
              <a:rPr lang="en-IN" dirty="0">
                <a:latin typeface="Bahnschrift Condensed" panose="020B0502040204020203" pitchFamily="34" charset="0"/>
              </a:rPr>
              <a:t> /UG-1, ECE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hnschrift Condensed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46C56A-F46A-4869-987F-40A464D1E203}"/>
              </a:ext>
            </a:extLst>
          </p:cNvPr>
          <p:cNvSpPr txBox="1"/>
          <p:nvPr/>
        </p:nvSpPr>
        <p:spPr>
          <a:xfrm>
            <a:off x="6612807" y="4826675"/>
            <a:ext cx="52110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Bahnschrift" panose="020B0502040204020203" pitchFamily="34" charset="0"/>
              </a:rPr>
              <a:t>Vyom </a:t>
            </a:r>
            <a:r>
              <a:rPr lang="en-IN" b="1" dirty="0" err="1">
                <a:latin typeface="Bahnschrift" panose="020B0502040204020203" pitchFamily="34" charset="0"/>
              </a:rPr>
              <a:t>Nikhra</a:t>
            </a:r>
            <a:r>
              <a:rPr lang="en-IN" b="1" dirty="0">
                <a:latin typeface="Bahnschrift" panose="020B0502040204020203" pitchFamily="34" charset="0"/>
              </a:rPr>
              <a:t> [vyom.n23@iiits.in]</a:t>
            </a:r>
          </a:p>
          <a:p>
            <a:r>
              <a:rPr lang="en-IN" dirty="0">
                <a:latin typeface="Bahnschrift Condensed" panose="020B0502040204020203" pitchFamily="34" charset="0"/>
              </a:rPr>
              <a:t>        </a:t>
            </a:r>
            <a:r>
              <a:rPr lang="en-IN" dirty="0" err="1">
                <a:latin typeface="Bahnschrift Condensed" panose="020B0502040204020203" pitchFamily="34" charset="0"/>
              </a:rPr>
              <a:t>B.tech</a:t>
            </a:r>
            <a:r>
              <a:rPr lang="en-IN" dirty="0">
                <a:latin typeface="Bahnschrift Condensed" panose="020B0502040204020203" pitchFamily="34" charset="0"/>
              </a:rPr>
              <a:t> /UG-1, ECE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Bahnschrift" panose="020B0502040204020203" pitchFamily="34" charset="0"/>
              </a:rPr>
              <a:t>Vedant </a:t>
            </a:r>
            <a:r>
              <a:rPr lang="en-IN" b="1" dirty="0" err="1">
                <a:latin typeface="Bahnschrift" panose="020B0502040204020203" pitchFamily="34" charset="0"/>
              </a:rPr>
              <a:t>Kesarwani</a:t>
            </a:r>
            <a:r>
              <a:rPr lang="en-IN" b="1" dirty="0">
                <a:latin typeface="Bahnschrift" panose="020B0502040204020203" pitchFamily="34" charset="0"/>
              </a:rPr>
              <a:t> [abhijitchandrakant.p23@iiits.in]</a:t>
            </a:r>
          </a:p>
          <a:p>
            <a:r>
              <a:rPr lang="en-IN" dirty="0">
                <a:latin typeface="Bahnschrift Condensed" panose="020B0502040204020203" pitchFamily="34" charset="0"/>
              </a:rPr>
              <a:t>        </a:t>
            </a:r>
            <a:r>
              <a:rPr lang="en-IN" dirty="0" err="1">
                <a:latin typeface="Bahnschrift Condensed" panose="020B0502040204020203" pitchFamily="34" charset="0"/>
              </a:rPr>
              <a:t>B.tech</a:t>
            </a:r>
            <a:r>
              <a:rPr lang="en-IN" dirty="0">
                <a:latin typeface="Bahnschrift Condensed" panose="020B0502040204020203" pitchFamily="34" charset="0"/>
              </a:rPr>
              <a:t> /UG-1, ECE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 err="1">
                <a:latin typeface="Bahnschrift" panose="020B0502040204020203" pitchFamily="34" charset="0"/>
              </a:rPr>
              <a:t>Abhiraj</a:t>
            </a:r>
            <a:r>
              <a:rPr lang="en-IN" b="1" dirty="0">
                <a:latin typeface="Bahnschrift" panose="020B0502040204020203" pitchFamily="34" charset="0"/>
              </a:rPr>
              <a:t> Singh Chouhan[abhijitchandrakant.p23@iiits.in]</a:t>
            </a:r>
          </a:p>
          <a:p>
            <a:r>
              <a:rPr lang="en-IN" dirty="0">
                <a:latin typeface="Bahnschrift Condensed" panose="020B0502040204020203" pitchFamily="34" charset="0"/>
              </a:rPr>
              <a:t>        </a:t>
            </a:r>
            <a:r>
              <a:rPr lang="en-IN" dirty="0" err="1">
                <a:latin typeface="Bahnschrift Condensed" panose="020B0502040204020203" pitchFamily="34" charset="0"/>
              </a:rPr>
              <a:t>B.tech</a:t>
            </a:r>
            <a:r>
              <a:rPr lang="en-IN" dirty="0">
                <a:latin typeface="Bahnschrift Condensed" panose="020B0502040204020203" pitchFamily="34" charset="0"/>
              </a:rPr>
              <a:t> /UG-1, ECE</a:t>
            </a:r>
          </a:p>
          <a:p>
            <a:endParaRPr lang="en-I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B1AC96F-8B2D-FFAB-2217-F0450644BE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3484" y="157315"/>
            <a:ext cx="1951703" cy="4046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C8A3E69-8750-E052-8000-EF727CA58461}"/>
              </a:ext>
            </a:extLst>
          </p:cNvPr>
          <p:cNvSpPr txBox="1"/>
          <p:nvPr/>
        </p:nvSpPr>
        <p:spPr>
          <a:xfrm>
            <a:off x="6456105" y="157315"/>
            <a:ext cx="276286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Bell MT" panose="02020503060305020303" pitchFamily="18" charset="0"/>
              </a:rPr>
              <a:t>--DEPENDENCIES--</a:t>
            </a:r>
            <a:endParaRPr lang="en-IN" sz="2800" dirty="0">
              <a:latin typeface="Bell MT" panose="02020503060305020303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">
      <a:majorFont>
        <a:latin typeface="Intervogue Alt Bold"/>
        <a:ea typeface=""/>
        <a:cs typeface=""/>
      </a:majorFont>
      <a:minorFont>
        <a:latin typeface="Intervogue Re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514</Words>
  <Application>Microsoft Office PowerPoint</Application>
  <PresentationFormat>Widescreen</PresentationFormat>
  <Paragraphs>67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8" baseType="lpstr">
      <vt:lpstr>Bahnschrift Condensed</vt:lpstr>
      <vt:lpstr>Franklin Gothic</vt:lpstr>
      <vt:lpstr>Intervogue Reg</vt:lpstr>
      <vt:lpstr>Bahnschrift</vt:lpstr>
      <vt:lpstr>Noto Sans Symbols</vt:lpstr>
      <vt:lpstr>Arial Rounded MT Bold</vt:lpstr>
      <vt:lpstr>Intervogue Alt Bold</vt:lpstr>
      <vt:lpstr>Arial</vt:lpstr>
      <vt:lpstr>Arial Narrow</vt:lpstr>
      <vt:lpstr>Bell MT</vt:lpstr>
      <vt:lpstr>Bahnschrift Light Condensed</vt:lpstr>
      <vt:lpstr>Calibri</vt:lpstr>
      <vt:lpstr>Libre Franklin</vt:lpstr>
      <vt:lpstr>Theme1</vt:lpstr>
      <vt:lpstr>Basic Details of the Team and Problem Statement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Details of the Team and Problem Statement</dc:title>
  <dc:creator>Sarim Moin</dc:creator>
  <cp:lastModifiedBy>Abhijit Patil</cp:lastModifiedBy>
  <cp:revision>5</cp:revision>
  <dcterms:created xsi:type="dcterms:W3CDTF">2022-02-11T07:14:46Z</dcterms:created>
  <dcterms:modified xsi:type="dcterms:W3CDTF">2023-10-07T20:39:08Z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